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BD0BB-E948-F756-762F-64188B6A3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A4EF7A-D4E1-5E57-2EC2-6C617CFE3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3FBB80-50A3-F856-E705-419435AC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E4C0A3-04A0-368B-9FC6-CE0B1210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008710-878F-310C-D0B1-DB28C7A7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4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CDB97-81F6-9CC3-D874-09D23EE9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8B964E-5837-A6DB-B74B-CC2B8D6F7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66552-80E5-5E09-98BF-6B27EDE4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B4D1DE-6FB0-2DFF-00EB-4FD34B4E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2209C7-9309-B9D3-FC7E-BD654A0A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68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098452-6E47-0F4A-1AD4-DBB903447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F53F0A-CDD8-21C5-0519-EA0BBF754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A6EC3-4F30-42CE-A49C-650C4128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8CAD3B-8DA2-2FB5-261D-6B0748A1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01B7A-E72F-5C4E-5713-A4B4D513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23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6D6AE-30F8-568F-DF55-9DAADBB7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5341B7-E5EC-C04B-CDA3-96614A2A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CFD89-1ED0-8C5F-530A-69312CBC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6340C9-4B71-9BD1-4AC7-CCADD779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589D-7879-DC61-9B88-38D6F7B5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19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EDAFF-86A0-2E09-636D-CADDE559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9E5C4-B5CF-9521-196D-98AF58C6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0936D9-4A0E-95D5-D43E-B975DF6C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8847BC-9608-3570-5EDB-6ADAA39E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7E083E-2AE8-9DE3-55DD-BD361B2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5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A3031-5F39-A713-E86B-C9F4BDCB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4C1966-E785-0040-9851-4F85FCC77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EE93E1-22B6-C019-F2B3-87DBA3321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B373F-DEBD-BF61-DF87-F23A72CD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CC53C7-FF58-9C9A-A9BF-8A80F822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60A5DC-12C9-B67F-F5E6-C19C8990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27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A2E03-9752-E373-C1E4-2B46B7EA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D9BDE6-7174-FF8B-D244-53C22D9CE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6E2C17-7512-AE0C-9877-FCB830A64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0CE1D9-5265-F62E-4DA9-E97702B26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C6ACB9-4A14-137D-472F-F6DF02DC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3FA6A74-6114-BC24-4D9C-6592A1F6C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048184-A607-6A1C-A2D7-05346B12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58994C-7084-4F4D-8539-D77C6E48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12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5F206-9897-870E-2B8F-F02ECDA4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90C645-01E5-BE90-F8F6-26A7DAEBC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5ADFA9-CEE3-CC11-2F87-D8054770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02ABDE-0FFA-A8DA-3DAB-8EAE5522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67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4570FB-DD6E-425C-6711-A32F77DA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8F673F-C09E-DF9C-AEF9-AA75FDF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D36BD0-CD59-FC07-F61A-0120E76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50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0BA92-97DF-B693-A775-548EB50B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9F6076-354F-1865-31A5-752AE387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067763-D587-3F52-35C5-E6BE1CB2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4F1A52-63D1-5607-935F-F32309E1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1807E-F591-96C6-8728-DAE15B0E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B09DFA-3A17-1FE5-7CF9-DB802E18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18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1D624-9999-7826-059E-8DB2930A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725A6E-172B-544C-4671-0DEF71831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E7D79-D546-FF90-B5F7-1450749E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EB28B3-D413-6A40-B57E-F1B16FA7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9F1662-3A64-7BFD-3F65-1775D030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8BA448-6D02-861F-9B87-45550C71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9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B50C7-25A5-C6E9-25BA-3684F9CD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4EE7ED-C4E0-79F9-3FD6-AB33E6DFC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1E4833-C019-5BCA-088C-ECDD5E5E3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DBA-E771-44C6-B619-3C4C15E09F8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210699-F540-CD85-4187-EAC470116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725C27-13F9-B8CC-8C9C-320B5AC9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DFF3B-2502-46E2-8D99-4246B598D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A040CB-9C2E-2D07-304B-AA009ABCE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3" t="2450" b="176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748C07-0ADA-52F7-66BD-AACC5E14E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2" t="65559" r="8686" b="12671"/>
          <a:stretch/>
        </p:blipFill>
        <p:spPr>
          <a:xfrm>
            <a:off x="1259709" y="4765302"/>
            <a:ext cx="9873206" cy="18696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D1C31-47E7-24D1-0CEE-2AB9D3DC0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2105" y="4930816"/>
            <a:ext cx="8588415" cy="153866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Советско-германские отношения в 1922-1939 гг.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764942-64E3-C5A0-081D-C4EC2BFF5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27" y="4765302"/>
            <a:ext cx="1484987" cy="8834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44A720-E224-AE78-CE3F-384A0316F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709" y="4765302"/>
            <a:ext cx="1484987" cy="8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1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404674-8071-4D4D-A54C-23C0BCA7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1EEC49-03C2-CF8D-8480-FE83349C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16" y="3009684"/>
            <a:ext cx="5405967" cy="3848316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00100A9-F2A2-9D05-35DC-FD492B59D53D}"/>
              </a:ext>
            </a:extLst>
          </p:cNvPr>
          <p:cNvSpPr txBox="1">
            <a:spLocks/>
          </p:cNvSpPr>
          <p:nvPr/>
        </p:nvSpPr>
        <p:spPr>
          <a:xfrm>
            <a:off x="8798982" y="894081"/>
            <a:ext cx="3393017" cy="596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Время для укрепления обороны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территории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Срыв планов Англии и Франции втянуть в войну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Внесение разлада между Германией и Японией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Ликвидация угрозы войны на два фронта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E776AD-C85B-C9E8-81D8-8F5D77C30780}"/>
              </a:ext>
            </a:extLst>
          </p:cNvPr>
          <p:cNvSpPr txBox="1">
            <a:spLocks/>
          </p:cNvSpPr>
          <p:nvPr/>
        </p:nvSpPr>
        <p:spPr>
          <a:xfrm>
            <a:off x="-1" y="894080"/>
            <a:ext cx="3393017" cy="596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Ликвидация угрозы войны на двух фронтах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 Польши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25859C5-D940-7D7E-5161-0190B659095E}"/>
              </a:ext>
            </a:extLst>
          </p:cNvPr>
          <p:cNvSpPr txBox="1">
            <a:spLocks/>
          </p:cNvSpPr>
          <p:nvPr/>
        </p:nvSpPr>
        <p:spPr>
          <a:xfrm>
            <a:off x="3393014" y="894080"/>
            <a:ext cx="5405967" cy="211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Плюсы для каждой из сторон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E55816A-9D86-784F-8DE2-647075646032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3393013" cy="89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Германия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B0B62DC-A73F-3569-5BEC-E4DD9F21511B}"/>
              </a:ext>
            </a:extLst>
          </p:cNvPr>
          <p:cNvSpPr txBox="1">
            <a:spLocks/>
          </p:cNvSpPr>
          <p:nvPr/>
        </p:nvSpPr>
        <p:spPr>
          <a:xfrm>
            <a:off x="8798981" y="-10161"/>
            <a:ext cx="3393013" cy="89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СССР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98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5A3977-FCF4-FFAC-2DC6-F7EBAA1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40284-2350-1003-EA02-66F4CB0A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30"/>
            <a:ext cx="10515600" cy="2164715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Секретный раздел Пакта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Разграничение сфер внешнеполитических интересов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43FA8-B34E-3A7A-AFC5-64EAE066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280"/>
            <a:ext cx="5257800" cy="4358640"/>
          </a:xfrm>
        </p:spPr>
        <p:txBody>
          <a:bodyPr/>
          <a:lstStyle/>
          <a:p>
            <a:pPr marL="0" indent="0" algn="ctr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Германия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Западная Польша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Литва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EA86560-FFCC-79E6-F15A-296835E84B7A}"/>
              </a:ext>
            </a:extLst>
          </p:cNvPr>
          <p:cNvSpPr txBox="1">
            <a:spLocks/>
          </p:cNvSpPr>
          <p:nvPr/>
        </p:nvSpPr>
        <p:spPr>
          <a:xfrm>
            <a:off x="6096000" y="2170113"/>
            <a:ext cx="5257800" cy="435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СССР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Латвия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Финляндия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Эстония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Бессарабия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Восточная Польша</a:t>
            </a:r>
          </a:p>
        </p:txBody>
      </p:sp>
    </p:spTree>
    <p:extLst>
      <p:ext uri="{BB962C8B-B14F-4D97-AF65-F5344CB8AC3E}">
        <p14:creationId xmlns:p14="http://schemas.microsoft.com/office/powerpoint/2010/main" val="281008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35C0E5-E47A-764B-2547-72DD0DB2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A6539-7785-893C-8463-8AF50FE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Последние договоры 1939г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AD2189-2618-3BE9-EC50-B0C6FF75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 о дружбе и границе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Договорились о границе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Укрепили дружбу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Литва передана в сферу интересов СССР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69DCC09-8F16-B6BE-C5BD-E6478AA13CA8}"/>
              </a:ext>
            </a:extLst>
          </p:cNvPr>
          <p:cNvSpPr txBox="1">
            <a:spLocks/>
          </p:cNvSpPr>
          <p:nvPr/>
        </p:nvSpPr>
        <p:spPr>
          <a:xfrm>
            <a:off x="6212840" y="1832610"/>
            <a:ext cx="45364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Соглашение об эвакуации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Белорусы и русские из Западной Польши переданы в Восточную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Немцы из Восточной в Западную</a:t>
            </a:r>
          </a:p>
        </p:txBody>
      </p:sp>
    </p:spTree>
    <p:extLst>
      <p:ext uri="{BB962C8B-B14F-4D97-AF65-F5344CB8AC3E}">
        <p14:creationId xmlns:p14="http://schemas.microsoft.com/office/powerpoint/2010/main" val="24708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8EDEB8-7902-F854-35FD-A74B3B31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33C4B-D7A3-439C-AF58-FC743556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4612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56640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2E5EAD-DEA9-A7F9-8D30-BE969F39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b="1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54BFE-94BB-F9ED-5373-BC9F5F0D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27" y="142645"/>
            <a:ext cx="7031346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политика СССР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88C0F-ACCA-F96A-078B-842A84C5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1251"/>
            <a:ext cx="12192000" cy="304414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международных отношений 1922-1933гг</a:t>
            </a:r>
          </a:p>
          <a:p>
            <a:pPr marL="457200" lvl="1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Прогерманская ориентация в целях противодействия Англии и Франции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«Эра пацифизма» стабилизация 1933-1939гг</a:t>
            </a:r>
          </a:p>
          <a:p>
            <a:pPr marL="457200" lvl="1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Переориентация на западные демократии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Кризис международных отношений 1939-1940гг</a:t>
            </a:r>
          </a:p>
          <a:p>
            <a:pPr marL="457200" lvl="1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Новое сближение с Германией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397E31-6FA4-43DC-96EE-2A159D3A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3388" y="4490977"/>
            <a:ext cx="3978614" cy="236702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607D37-CE74-483D-4571-54C58F0A1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77675"/>
            <a:ext cx="3978614" cy="23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8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3CB8C1-5D6D-9EBB-CDBD-A674BC150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7" t="941" b="-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103C0F-BCEF-65DB-A531-55FD6BEA8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2" t="37702" r="8686" b="12672"/>
          <a:stretch/>
        </p:blipFill>
        <p:spPr>
          <a:xfrm>
            <a:off x="1259709" y="2372808"/>
            <a:ext cx="9873206" cy="426218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789843A-0F3E-41B0-9838-EEE8D1D64CF3}"/>
              </a:ext>
            </a:extLst>
          </p:cNvPr>
          <p:cNvSpPr txBox="1">
            <a:spLocks/>
          </p:cNvSpPr>
          <p:nvPr/>
        </p:nvSpPr>
        <p:spPr>
          <a:xfrm>
            <a:off x="2744696" y="2372809"/>
            <a:ext cx="6903231" cy="1056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Рапалльское соглашение 1922г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AE90BF-E04E-26C9-89EE-6E78EB9E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27" y="2377775"/>
            <a:ext cx="1484987" cy="8834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9B86C9-6744-755D-BE16-0BA96EF40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709" y="2372810"/>
            <a:ext cx="1484987" cy="88843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100A43E-893D-79AD-8FAD-68E13E8F5F08}"/>
              </a:ext>
            </a:extLst>
          </p:cNvPr>
          <p:cNvSpPr txBox="1">
            <a:spLocks/>
          </p:cNvSpPr>
          <p:nvPr/>
        </p:nvSpPr>
        <p:spPr>
          <a:xfrm>
            <a:off x="1259709" y="3261248"/>
            <a:ext cx="9873205" cy="3373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дипломатических отношений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Отказ от взаимных претензий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 о торговле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Обмен технологий на оружие</a:t>
            </a:r>
          </a:p>
        </p:txBody>
      </p:sp>
    </p:spTree>
    <p:extLst>
      <p:ext uri="{BB962C8B-B14F-4D97-AF65-F5344CB8AC3E}">
        <p14:creationId xmlns:p14="http://schemas.microsoft.com/office/powerpoint/2010/main" val="400065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9999C0-D57A-1985-265A-62898E9B4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b="1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5866F-A4F1-9CD1-154A-8E68B85B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990"/>
            <a:ext cx="7661530" cy="1630764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1925г - Совместная летно-тактическая школа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F5C26-EBEF-07C6-A2F2-A5795E97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530" y="3391101"/>
            <a:ext cx="4530470" cy="34867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B0D65F-4C06-E75E-5014-F5423A81F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30" y="-1"/>
            <a:ext cx="4530470" cy="36313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9E769-9FCD-0EA1-993C-A357ED731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" y="2120647"/>
            <a:ext cx="7656364" cy="47571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C8BF08-3E5A-D765-46E9-5BC6948B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543" y="1256296"/>
            <a:ext cx="1484987" cy="8834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BF1D38-7297-7A69-CCB5-187750C1E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1331"/>
            <a:ext cx="1484987" cy="8884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32C8CD-4CFC-6846-707F-43D7350FC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834" y="1256296"/>
            <a:ext cx="1484987" cy="8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6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B12E63-E680-AFCC-B18F-C72351A77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b="1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5CA72-3A5E-C540-A52F-F4381678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5" y="488864"/>
            <a:ext cx="8657863" cy="2393232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Совместная танковая школа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1926г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EE5677-174F-DBD9-3E06-7C19F5AA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7469"/>
            <a:ext cx="5741217" cy="32905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72AA2C-E8AB-18E9-0CF8-9BAA290E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319" y="3567469"/>
            <a:ext cx="6485682" cy="32905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59D26F-B258-FD51-057D-7957F426D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181" y="1"/>
            <a:ext cx="3354819" cy="36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5977D0-F7AC-FC23-4601-BFFC646F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3" b="16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5CFA8C-9BB5-B2DE-28A3-147FD4B5D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1" t="26000" r="10778" b="52231"/>
          <a:stretch/>
        </p:blipFill>
        <p:spPr>
          <a:xfrm>
            <a:off x="1157202" y="1520102"/>
            <a:ext cx="9873205" cy="186969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7F79D0-160F-B36D-2B97-5FBB9487D514}"/>
              </a:ext>
            </a:extLst>
          </p:cNvPr>
          <p:cNvSpPr txBox="1">
            <a:spLocks/>
          </p:cNvSpPr>
          <p:nvPr/>
        </p:nvSpPr>
        <p:spPr>
          <a:xfrm>
            <a:off x="1769480" y="1668323"/>
            <a:ext cx="8588415" cy="153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1926г - Совместная военно-химическая лаборатория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D430FA-07DE-3093-3B9F-72D5E177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420" y="2506885"/>
            <a:ext cx="1484987" cy="8834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F572A2-0676-2E92-D2E0-BC45C6216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7" y="2501357"/>
            <a:ext cx="1484987" cy="8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8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B78CB7-2B13-39F5-45E6-49FD05B43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b="1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8F26D-4713-F643-C55D-833C7812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оговор о дружбе и нейтралитете</a:t>
            </a:r>
            <a:b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апреля 1926-1933гг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AD5C3F-5C78-170A-5D41-F1A1EDF7C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Согласование всех вопросов политического и экономического свойства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Договорившаяся сторона будет соблюдать нейтралитет в конфликтах, где участвует другая сторона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Договорившаяся сторона не может вступать в коалиции третьих стран, если они образованы против другой стороны</a:t>
            </a:r>
          </a:p>
        </p:txBody>
      </p:sp>
    </p:spTree>
    <p:extLst>
      <p:ext uri="{BB962C8B-B14F-4D97-AF65-F5344CB8AC3E}">
        <p14:creationId xmlns:p14="http://schemas.microsoft.com/office/powerpoint/2010/main" val="26844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C4433-96F9-19F4-17C3-460670D85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5" b="1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10881-6E52-4E48-C700-F2A14F21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Ухудшение отношений 1933-1939гг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8FDE7-E9F2-29A4-DB20-F82CA98A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53" y="1493135"/>
            <a:ext cx="11204294" cy="5092862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1933г – А. Гитлер приходит к власти. Выдвигает тезис, о расширении на восток.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1933г – Сверстка совместных школ в СССР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1934-1936гг – Попытка договора о коллективной безопасности СССР, 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Чехословакией, Польшей, Литвой… Цель: оста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новить Германию</a:t>
            </a:r>
          </a:p>
          <a:p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1935г – Выход Германии их Лиги Наций и отказ от Версальского договора</a:t>
            </a:r>
          </a:p>
          <a:p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1936-1939гг – Военные столкновения Германии и СССР в Испании</a:t>
            </a:r>
          </a:p>
          <a:p>
            <a:endParaRPr lang="ru-RU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4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BBD97E-B6D4-D9AE-4347-5D77E469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1191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F4A542-D094-48C2-157A-A1AE4B978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67"/>
          <a:stretch/>
        </p:blipFill>
        <p:spPr>
          <a:xfrm>
            <a:off x="7091680" y="0"/>
            <a:ext cx="510032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2A6BB4-0095-DFBD-7DF6-0040B0AE5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680" y="0"/>
            <a:ext cx="5100320" cy="169671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Пакт Молотова-Риббентропа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августа 1939г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3EEE9E0-1A1E-4EEE-EE74-1FAEE993FCC7}"/>
              </a:ext>
            </a:extLst>
          </p:cNvPr>
          <p:cNvSpPr txBox="1">
            <a:spLocks/>
          </p:cNvSpPr>
          <p:nvPr/>
        </p:nvSpPr>
        <p:spPr>
          <a:xfrm>
            <a:off x="7091680" y="1696719"/>
            <a:ext cx="5100320" cy="5161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 о ненападении между СССР и Германией на 10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нейтралитета в конфликтах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Обмен информацией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Разграничение сфер внешнеполитических интересов </a:t>
            </a:r>
          </a:p>
        </p:txBody>
      </p:sp>
    </p:spTree>
    <p:extLst>
      <p:ext uri="{BB962C8B-B14F-4D97-AF65-F5344CB8AC3E}">
        <p14:creationId xmlns:p14="http://schemas.microsoft.com/office/powerpoint/2010/main" val="38181332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308</Words>
  <Application>Microsoft Office PowerPoint</Application>
  <PresentationFormat>Широкоэкранный</PresentationFormat>
  <Paragraphs>60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Советско-германские отношения в 1922-1939 гг.</vt:lpstr>
      <vt:lpstr>Внешняя политика СССР</vt:lpstr>
      <vt:lpstr>Презентация PowerPoint</vt:lpstr>
      <vt:lpstr>1925г - Совместная летно-тактическая школа</vt:lpstr>
      <vt:lpstr>Совместная танковая школа 1926г</vt:lpstr>
      <vt:lpstr>Презентация PowerPoint</vt:lpstr>
      <vt:lpstr>Договор о дружбе и нейтралитете 26 апреля 1926-1933гг</vt:lpstr>
      <vt:lpstr>Ухудшение отношений 1933-1939гг</vt:lpstr>
      <vt:lpstr>Пакт Молотова-Риббентропа 23 августа 1939г</vt:lpstr>
      <vt:lpstr>Презентация PowerPoint</vt:lpstr>
      <vt:lpstr>Секретный раздел Пакта Разграничение сфер внешнеполитических интересов </vt:lpstr>
      <vt:lpstr>Последние договоры 1939г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Советско-германские отношения в 1922-1939 гг.</dc:title>
  <dc:creator>рустам назаров</dc:creator>
  <cp:lastModifiedBy>рустам назаров</cp:lastModifiedBy>
  <cp:revision>2</cp:revision>
  <dcterms:created xsi:type="dcterms:W3CDTF">2023-12-15T16:24:18Z</dcterms:created>
  <dcterms:modified xsi:type="dcterms:W3CDTF">2023-12-15T18:52:53Z</dcterms:modified>
</cp:coreProperties>
</file>